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B494-5031-40A5-B8AB-52F1D2AE3193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08A-1C5E-4701-99D7-B8581E4FE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99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B494-5031-40A5-B8AB-52F1D2AE3193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08A-1C5E-4701-99D7-B8581E4FE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8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B494-5031-40A5-B8AB-52F1D2AE3193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08A-1C5E-4701-99D7-B8581E4FE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B494-5031-40A5-B8AB-52F1D2AE3193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08A-1C5E-4701-99D7-B8581E4FE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84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B494-5031-40A5-B8AB-52F1D2AE3193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08A-1C5E-4701-99D7-B8581E4FE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4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B494-5031-40A5-B8AB-52F1D2AE3193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08A-1C5E-4701-99D7-B8581E4FE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16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B494-5031-40A5-B8AB-52F1D2AE3193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08A-1C5E-4701-99D7-B8581E4FE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34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B494-5031-40A5-B8AB-52F1D2AE3193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08A-1C5E-4701-99D7-B8581E4FE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99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B494-5031-40A5-B8AB-52F1D2AE3193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08A-1C5E-4701-99D7-B8581E4FE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32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B494-5031-40A5-B8AB-52F1D2AE3193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08A-1C5E-4701-99D7-B8581E4FE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47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B494-5031-40A5-B8AB-52F1D2AE3193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08A-1C5E-4701-99D7-B8581E4FE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2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8B494-5031-40A5-B8AB-52F1D2AE3193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9F08A-1C5E-4701-99D7-B8581E4FE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1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9612" y="188640"/>
            <a:ext cx="6588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79365"/>
            <a:ext cx="6588732" cy="49415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2794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88640"/>
            <a:ext cx="6192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dang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5" r="7779" b="8227"/>
          <a:stretch/>
        </p:blipFill>
        <p:spPr bwMode="auto">
          <a:xfrm>
            <a:off x="1331640" y="1700808"/>
            <a:ext cx="6192341" cy="44644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4266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260648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t="16578" r="6660" b="7083"/>
          <a:stretch/>
        </p:blipFill>
        <p:spPr bwMode="auto">
          <a:xfrm>
            <a:off x="1403648" y="1249810"/>
            <a:ext cx="6408712" cy="44834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3685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260648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17928" r="9718" b="11590"/>
          <a:stretch/>
        </p:blipFill>
        <p:spPr bwMode="auto">
          <a:xfrm>
            <a:off x="1331639" y="1052736"/>
            <a:ext cx="6630737" cy="46805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38404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260648"/>
            <a:ext cx="6606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GB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0" r="9428" b="20038"/>
          <a:stretch/>
        </p:blipFill>
        <p:spPr bwMode="auto">
          <a:xfrm>
            <a:off x="1331640" y="1124744"/>
            <a:ext cx="6606630" cy="45498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3725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77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84918245500</cp:lastModifiedBy>
  <cp:revision>6</cp:revision>
  <dcterms:created xsi:type="dcterms:W3CDTF">2023-03-28T02:09:37Z</dcterms:created>
  <dcterms:modified xsi:type="dcterms:W3CDTF">2023-04-07T10:00:32Z</dcterms:modified>
</cp:coreProperties>
</file>